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62" r:id="rId2"/>
    <p:sldId id="269" r:id="rId3"/>
    <p:sldId id="293" r:id="rId4"/>
    <p:sldId id="275" r:id="rId5"/>
    <p:sldId id="272" r:id="rId6"/>
    <p:sldId id="285" r:id="rId7"/>
    <p:sldId id="271" r:id="rId8"/>
    <p:sldId id="273" r:id="rId9"/>
    <p:sldId id="274" r:id="rId10"/>
    <p:sldId id="294" r:id="rId11"/>
    <p:sldId id="298" r:id="rId12"/>
    <p:sldId id="297" r:id="rId13"/>
    <p:sldId id="278" r:id="rId14"/>
    <p:sldId id="279" r:id="rId15"/>
    <p:sldId id="280" r:id="rId16"/>
    <p:sldId id="281" r:id="rId17"/>
    <p:sldId id="282" r:id="rId18"/>
    <p:sldId id="283" r:id="rId19"/>
    <p:sldId id="259" r:id="rId20"/>
    <p:sldId id="287" r:id="rId21"/>
    <p:sldId id="288" r:id="rId22"/>
    <p:sldId id="289" r:id="rId23"/>
    <p:sldId id="263" r:id="rId24"/>
    <p:sldId id="256" r:id="rId25"/>
    <p:sldId id="26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416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70-426A-B5A4-B06745DAAAB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70-426A-B5A4-B06745DAAAB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70-426A-B5A4-B06745DAAA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1765615"/>
        <c:axId val="1191764175"/>
      </c:barChart>
      <c:catAx>
        <c:axId val="1191765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91764175"/>
        <c:crosses val="autoZero"/>
        <c:auto val="1"/>
        <c:lblAlgn val="ctr"/>
        <c:lblOffset val="100"/>
        <c:noMultiLvlLbl val="0"/>
      </c:catAx>
      <c:valAx>
        <c:axId val="1191764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91765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91776C9-EB46-7039-B1DF-38E300C8B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0D690D-CFB3-47B4-6F82-5D39731629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34100-4D9F-42E7-A0DE-847D0269DE93}" type="datetimeFigureOut">
              <a:rPr lang="de-DE" smtClean="0"/>
              <a:t>06.10.2025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3E317E-8D38-A3F9-DB5A-0F2A9586B6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D6BE7C-7037-67B7-8C63-4E3EEFCBF0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37131-9BB8-4724-97B7-0867523E0E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023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F3F62-BF29-4AF9-9DCC-959CC36E6992}" type="datetimeFigureOut">
              <a:rPr lang="de-DE" smtClean="0"/>
              <a:t>06.10.2025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247F4-F577-4C2B-BA84-1EA91036579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582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2540711"/>
            <a:ext cx="9144000" cy="17765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427170"/>
            <a:ext cx="9144000" cy="132985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D944-8AF3-4BC5-8909-2B7EDAC1279D}" type="datetime1">
              <a:rPr lang="de-DE" smtClean="0"/>
              <a:t>06.10.2025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3999" y="6356350"/>
            <a:ext cx="9144000" cy="365125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3662A19-DEBB-59CB-E53D-70060AAE7C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1" y="368364"/>
            <a:ext cx="4099993" cy="123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0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433-3794-4B5E-9FE8-B796CBCFA77B}" type="datetime1">
              <a:rPr lang="de-DE" smtClean="0"/>
              <a:t>06.10.2025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‹#›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95C47B1-5C31-8A3B-84DD-96D9B6986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85654"/>
            <a:ext cx="5184775" cy="3710075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39119A-FD25-F309-4E51-7A9FAD371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1261854"/>
            <a:ext cx="5184775" cy="490537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E2896C2-770C-A3E1-6751-23A7334C35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2739" y="1261855"/>
            <a:ext cx="5191061" cy="4333670"/>
          </a:xfrm>
          <a:ln w="34925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849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de-DE" dirty="0"/>
              <a:t>Bild, Diagramm, Video, Text oder eine Tabelle einfügen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 dirty="0"/>
              <a:t>Bild, Diagramm, Video, Text oder eine Tabelle einfügen </a:t>
            </a:r>
          </a:p>
          <a:p>
            <a:pPr lvl="4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4A50-F2D3-4BF3-8E3C-10E27C15FF08}" type="datetime1">
              <a:rPr lang="de-DE" smtClean="0"/>
              <a:t>06.10.2025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867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86AB-5F6F-4F3F-8654-18935629DFC2}" type="datetime1">
              <a:rPr lang="de-DE" smtClean="0"/>
              <a:t>06.10.2025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7201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74153D9D-E99C-CA4B-4BE0-3C028902F145}"/>
              </a:ext>
            </a:extLst>
          </p:cNvPr>
          <p:cNvSpPr/>
          <p:nvPr userDrawn="1"/>
        </p:nvSpPr>
        <p:spPr>
          <a:xfrm>
            <a:off x="1165200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992139" y="140083"/>
            <a:ext cx="990600" cy="282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BB79AE2-AF19-4761-A6EB-CB3F5D396CDB}" type="datetime1">
              <a:rPr lang="de-DE" smtClean="0"/>
              <a:pPr/>
              <a:t>06.10.2025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13830" y="6352792"/>
            <a:ext cx="7830709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03171" y="6352791"/>
            <a:ext cx="57978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9DDBFC-FB27-492B-82A6-35F3B3C3701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79EDFE-6C8D-9379-9E89-EBFBE80FD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16834"/>
            <a:ext cx="1014475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56A9C58-1F0F-9D8D-27F9-E917E4D818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7711" y="1862137"/>
            <a:ext cx="10135243" cy="4021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316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er Rand gespieg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74153D9D-E99C-CA4B-4BE0-3C028902F145}"/>
              </a:ext>
            </a:extLst>
          </p:cNvPr>
          <p:cNvSpPr/>
          <p:nvPr userDrawn="1"/>
        </p:nvSpPr>
        <p:spPr>
          <a:xfrm>
            <a:off x="0" y="-1"/>
            <a:ext cx="540000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363199" y="208895"/>
            <a:ext cx="990600" cy="282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BB79AE2-AF19-4761-A6EB-CB3F5D396CDB}" type="datetime1">
              <a:rPr lang="de-DE" smtClean="0"/>
              <a:pPr/>
              <a:t>06.10.2025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32990" y="6344537"/>
            <a:ext cx="7653132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8104" y="6344537"/>
            <a:ext cx="57978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9DDBFC-FB27-492B-82A6-35F3B3C3701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79EDFE-6C8D-9379-9E89-EBFBE80FD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104" y="486643"/>
            <a:ext cx="9955693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56A9C58-1F0F-9D8D-27F9-E917E4D818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8104" y="1882015"/>
            <a:ext cx="9955694" cy="402113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72419FD-46E2-7CD9-07CF-7F398A434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10" y="6346874"/>
            <a:ext cx="1207487" cy="36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74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C1D7-A14D-4AB1-A12D-A959C8E771CD}" type="datetime1">
              <a:rPr lang="de-DE" smtClean="0"/>
              <a:t>06.10.2025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‹#›</a:t>
            </a:fld>
            <a:endParaRPr lang="de-DE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67029BF7-384E-6D00-B284-DF008077D815}"/>
              </a:ext>
            </a:extLst>
          </p:cNvPr>
          <p:cNvSpPr/>
          <p:nvPr userDrawn="1"/>
        </p:nvSpPr>
        <p:spPr>
          <a:xfrm>
            <a:off x="1527144" y="848412"/>
            <a:ext cx="4440024" cy="24886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C5B43EC-9518-B1D9-7766-FB38AC681BB7}"/>
              </a:ext>
            </a:extLst>
          </p:cNvPr>
          <p:cNvSpPr/>
          <p:nvPr userDrawn="1"/>
        </p:nvSpPr>
        <p:spPr>
          <a:xfrm>
            <a:off x="6224833" y="848413"/>
            <a:ext cx="4440024" cy="24886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>
              <a:latin typeface="+mn-lt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633691C-D60A-9977-3875-E6B5804C7586}"/>
              </a:ext>
            </a:extLst>
          </p:cNvPr>
          <p:cNvSpPr/>
          <p:nvPr userDrawn="1"/>
        </p:nvSpPr>
        <p:spPr>
          <a:xfrm>
            <a:off x="1527144" y="3520913"/>
            <a:ext cx="4440024" cy="248867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71B5C9A0-C217-DC9B-47A1-C9BB16A270B6}"/>
              </a:ext>
            </a:extLst>
          </p:cNvPr>
          <p:cNvSpPr/>
          <p:nvPr userDrawn="1"/>
        </p:nvSpPr>
        <p:spPr>
          <a:xfrm>
            <a:off x="6224832" y="3520912"/>
            <a:ext cx="4440024" cy="24886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81158C51-C9DF-7E00-CE2F-7CCC339069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5919" y="1130299"/>
            <a:ext cx="3117850" cy="549275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36D5243-5703-D8ED-D562-BF985A0D03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87575" y="3808468"/>
            <a:ext cx="3117850" cy="541337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95601436-6279-D234-2BFA-8E9BC767F3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88231" y="1130298"/>
            <a:ext cx="3117850" cy="549275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44DFE60B-EF94-87D9-0A1D-DBF067C280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85919" y="3808468"/>
            <a:ext cx="3117850" cy="541337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3EF16BD5-4986-792D-EE54-61126C4F9A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575" y="4437063"/>
            <a:ext cx="3117850" cy="12906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2FF33563-5EC2-925C-778F-D4AD02B2C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87575" y="1766831"/>
            <a:ext cx="3117850" cy="12864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BCB2FCBA-3B2D-79F9-4745-B51E06D5AA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85919" y="1766832"/>
            <a:ext cx="3117850" cy="12864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0346B761-FDFF-A5DB-C4C9-5A7889B438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85919" y="4437063"/>
            <a:ext cx="3117850" cy="129063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12193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elder Farbabstufung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C1D7-A14D-4AB1-A12D-A959C8E771CD}" type="datetime1">
              <a:rPr lang="de-DE" smtClean="0"/>
              <a:t>06.10.2025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‹#›</a:t>
            </a:fld>
            <a:endParaRPr lang="de-DE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67029BF7-384E-6D00-B284-DF008077D815}"/>
              </a:ext>
            </a:extLst>
          </p:cNvPr>
          <p:cNvSpPr/>
          <p:nvPr userDrawn="1"/>
        </p:nvSpPr>
        <p:spPr>
          <a:xfrm>
            <a:off x="1527144" y="848412"/>
            <a:ext cx="4440024" cy="24886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C5B43EC-9518-B1D9-7766-FB38AC681BB7}"/>
              </a:ext>
            </a:extLst>
          </p:cNvPr>
          <p:cNvSpPr/>
          <p:nvPr userDrawn="1"/>
        </p:nvSpPr>
        <p:spPr>
          <a:xfrm>
            <a:off x="6224833" y="848413"/>
            <a:ext cx="4440024" cy="2488676"/>
          </a:xfrm>
          <a:prstGeom prst="round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>
              <a:latin typeface="+mn-lt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633691C-D60A-9977-3875-E6B5804C7586}"/>
              </a:ext>
            </a:extLst>
          </p:cNvPr>
          <p:cNvSpPr/>
          <p:nvPr userDrawn="1"/>
        </p:nvSpPr>
        <p:spPr>
          <a:xfrm>
            <a:off x="1527144" y="3520913"/>
            <a:ext cx="4440024" cy="2488674"/>
          </a:xfrm>
          <a:prstGeom prst="round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71B5C9A0-C217-DC9B-47A1-C9BB16A270B6}"/>
              </a:ext>
            </a:extLst>
          </p:cNvPr>
          <p:cNvSpPr/>
          <p:nvPr userDrawn="1"/>
        </p:nvSpPr>
        <p:spPr>
          <a:xfrm>
            <a:off x="6224832" y="3520912"/>
            <a:ext cx="4440024" cy="2488675"/>
          </a:xfrm>
          <a:prstGeom prst="round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81158C51-C9DF-7E00-CE2F-7CCC339069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5919" y="1130299"/>
            <a:ext cx="3117850" cy="549275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36D5243-5703-D8ED-D562-BF985A0D03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87575" y="3808468"/>
            <a:ext cx="3117850" cy="541337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95601436-6279-D234-2BFA-8E9BC767F3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88231" y="1130298"/>
            <a:ext cx="3117850" cy="549275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44DFE60B-EF94-87D9-0A1D-DBF067C280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85919" y="3808468"/>
            <a:ext cx="3117850" cy="541337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3EF16BD5-4986-792D-EE54-61126C4F9A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575" y="4437063"/>
            <a:ext cx="3117850" cy="12906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2FF33563-5EC2-925C-778F-D4AD02B2C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87575" y="1766831"/>
            <a:ext cx="3117850" cy="12864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BCB2FCBA-3B2D-79F9-4745-B51E06D5AA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85919" y="1766832"/>
            <a:ext cx="3117850" cy="12864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0346B761-FDFF-A5DB-C4C9-5A7889B438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85919" y="4437063"/>
            <a:ext cx="3117850" cy="129063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75153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Felder Farbabstufung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C1D7-A14D-4AB1-A12D-A959C8E771CD}" type="datetime1">
              <a:rPr lang="de-DE" smtClean="0"/>
              <a:t>06.10.2025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‹#›</a:t>
            </a:fld>
            <a:endParaRPr lang="de-DE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67029BF7-384E-6D00-B284-DF008077D815}"/>
              </a:ext>
            </a:extLst>
          </p:cNvPr>
          <p:cNvSpPr/>
          <p:nvPr userDrawn="1"/>
        </p:nvSpPr>
        <p:spPr>
          <a:xfrm>
            <a:off x="1527144" y="848412"/>
            <a:ext cx="4440024" cy="248867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C5B43EC-9518-B1D9-7766-FB38AC681BB7}"/>
              </a:ext>
            </a:extLst>
          </p:cNvPr>
          <p:cNvSpPr/>
          <p:nvPr userDrawn="1"/>
        </p:nvSpPr>
        <p:spPr>
          <a:xfrm>
            <a:off x="6224833" y="848413"/>
            <a:ext cx="4440024" cy="2488676"/>
          </a:xfrm>
          <a:prstGeom prst="round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>
              <a:latin typeface="+mn-lt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633691C-D60A-9977-3875-E6B5804C7586}"/>
              </a:ext>
            </a:extLst>
          </p:cNvPr>
          <p:cNvSpPr/>
          <p:nvPr userDrawn="1"/>
        </p:nvSpPr>
        <p:spPr>
          <a:xfrm>
            <a:off x="1527144" y="3520913"/>
            <a:ext cx="4440024" cy="2488674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71B5C9A0-C217-DC9B-47A1-C9BB16A270B6}"/>
              </a:ext>
            </a:extLst>
          </p:cNvPr>
          <p:cNvSpPr/>
          <p:nvPr userDrawn="1"/>
        </p:nvSpPr>
        <p:spPr>
          <a:xfrm>
            <a:off x="6224832" y="3520912"/>
            <a:ext cx="4440024" cy="2488675"/>
          </a:xfrm>
          <a:prstGeom prst="round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81158C51-C9DF-7E00-CE2F-7CCC339069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5919" y="1130299"/>
            <a:ext cx="3117850" cy="549275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36D5243-5703-D8ED-D562-BF985A0D03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87575" y="3808468"/>
            <a:ext cx="3117850" cy="541337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95601436-6279-D234-2BFA-8E9BC767F3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88231" y="1130298"/>
            <a:ext cx="3117850" cy="549275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44DFE60B-EF94-87D9-0A1D-DBF067C280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85919" y="3808468"/>
            <a:ext cx="3117850" cy="541337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3EF16BD5-4986-792D-EE54-61126C4F9A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575" y="4437063"/>
            <a:ext cx="3117850" cy="12906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2FF33563-5EC2-925C-778F-D4AD02B2C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87575" y="1766831"/>
            <a:ext cx="3117850" cy="12864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BCB2FCBA-3B2D-79F9-4745-B51E06D5AA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85919" y="1766832"/>
            <a:ext cx="3117850" cy="12864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0346B761-FDFF-A5DB-C4C9-5A7889B438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85919" y="4437063"/>
            <a:ext cx="3117850" cy="129063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78950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2EBC023-DC26-8442-7E15-3F11851C3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172833A-6616-998C-6D06-B8F0F3DA4F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140227"/>
            <a:ext cx="4646612" cy="611642"/>
          </a:xfrm>
          <a:solidFill>
            <a:schemeClr val="accent1"/>
          </a:solidFill>
        </p:spPr>
        <p:txBody>
          <a:bodyPr/>
          <a:lstStyle>
            <a:lvl1pPr marL="180000" indent="0">
              <a:lnSpc>
                <a:spcPct val="90000"/>
              </a:lnSpc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    Mastertextformat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9375B5CD-E667-F692-9FB5-65443405F5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6261" y="4299295"/>
            <a:ext cx="6721310" cy="114939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highlight>
                  <a:srgbClr val="C0C0C0"/>
                </a:highlight>
              </a:defRPr>
            </a:lvl1pPr>
            <a:lvl5pPr marL="1828800" indent="0">
              <a:buNone/>
              <a:defRPr/>
            </a:lvl5pPr>
          </a:lstStyle>
          <a:p>
            <a:pPr marL="0" marR="0">
              <a:buNone/>
            </a:pPr>
            <a:r>
              <a:rPr lang="de-DE" sz="1800" dirty="0">
                <a:effectLst/>
                <a:latin typeface="Calibri" panose="020F0502020204030204" pitchFamily="34" charset="0"/>
              </a:rPr>
              <a:t>Bild einfügen -&gt; Rechtsklick auf das Bild -&gt;  Grafik formatieren -&gt; 4. Symbol (Bild) klicken -&gt; Bildfarbe - neu einfärben: blau -&gt; Bildtransparenz – Transparenz: 50% </a:t>
            </a:r>
            <a:br>
              <a:rPr lang="de-DE" sz="1800" dirty="0">
                <a:effectLst/>
                <a:latin typeface="Calibri" panose="020F0502020204030204" pitchFamily="34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</a:rPr>
              <a:t>und dieses Textfeld löschen</a:t>
            </a:r>
          </a:p>
        </p:txBody>
      </p:sp>
    </p:spTree>
    <p:extLst>
      <p:ext uri="{BB962C8B-B14F-4D97-AF65-F5344CB8AC3E}">
        <p14:creationId xmlns:p14="http://schemas.microsoft.com/office/powerpoint/2010/main" val="1752600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49109" y="6356350"/>
            <a:ext cx="689378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Name der vortragenden Person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F3F72BA-3228-0E08-B44E-D326632E6C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0571" y="2659160"/>
            <a:ext cx="4690856" cy="1539679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96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7200">
                <a:latin typeface="+mj-lt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DANKE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85816D-FEAF-3B47-9FBF-DC06BDDCD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199" y="0"/>
            <a:ext cx="9906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996AD5B-4164-4270-BE82-FBF5210C7049}" type="datetime1">
              <a:rPr lang="de-DE" smtClean="0"/>
              <a:pPr/>
              <a:t>06.10.2025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581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und Zusatz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2540711"/>
            <a:ext cx="9144000" cy="17765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999" y="4427170"/>
            <a:ext cx="9144000" cy="96459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Untertitelformat bearbeiten</a:t>
            </a:r>
          </a:p>
          <a:p>
            <a:r>
              <a:rPr lang="de-DE" dirty="0"/>
              <a:t>Untertitelformat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D944-8AF3-4BC5-8909-2B7EDAC1279D}" type="datetime1">
              <a:rPr lang="de-DE" smtClean="0"/>
              <a:t>06.10.2025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3999" y="6356350"/>
            <a:ext cx="9144000" cy="365125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3662A19-DEBB-59CB-E53D-70060AAE7C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1" y="368364"/>
            <a:ext cx="4099993" cy="1231836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7F834C4-1188-0C2E-E5AC-270E4E243B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3999" y="5501641"/>
            <a:ext cx="9144000" cy="692150"/>
          </a:xfrm>
        </p:spPr>
        <p:txBody>
          <a:bodyPr>
            <a:normAutofit/>
          </a:bodyPr>
          <a:lstStyle>
            <a:lvl1pPr algn="ctr">
              <a:lnSpc>
                <a:spcPct val="150000"/>
              </a:lnSpc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856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4290B0-6E5F-F0D2-F914-4C98921A38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390" y="3591663"/>
            <a:ext cx="5559780" cy="77824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ABSCHLUSSFRAGE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AC2702-348D-B8AB-2189-2FA2073A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7026676-96C2-F759-F3F9-580AF5382FE6}"/>
              </a:ext>
            </a:extLst>
          </p:cNvPr>
          <p:cNvSpPr txBox="1"/>
          <p:nvPr userDrawn="1"/>
        </p:nvSpPr>
        <p:spPr>
          <a:xfrm>
            <a:off x="2532658" y="1621893"/>
            <a:ext cx="17857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0" b="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403EC43-CBE9-5E0D-F006-95867A68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199" y="0"/>
            <a:ext cx="9906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996AD5B-4164-4270-BE82-FBF5210C7049}" type="datetime1">
              <a:rPr lang="de-DE" smtClean="0"/>
              <a:pPr/>
              <a:t>06.10.2025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8952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daten EOSC S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4EE5B7F-BE51-9D1B-4390-A77B5D489AF1}"/>
              </a:ext>
            </a:extLst>
          </p:cNvPr>
          <p:cNvSpPr/>
          <p:nvPr userDrawn="1"/>
        </p:nvSpPr>
        <p:spPr>
          <a:xfrm>
            <a:off x="0" y="0"/>
            <a:ext cx="12192000" cy="182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84F63FC-AC85-941E-514A-11BE3E427461}"/>
              </a:ext>
            </a:extLst>
          </p:cNvPr>
          <p:cNvSpPr txBox="1"/>
          <p:nvPr userDrawn="1"/>
        </p:nvSpPr>
        <p:spPr>
          <a:xfrm>
            <a:off x="2120346" y="2325680"/>
            <a:ext cx="5837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tx1"/>
                </a:solidFill>
                <a:latin typeface="+mn-lt"/>
              </a:rPr>
              <a:t>contact@eosc-austria.at</a:t>
            </a:r>
          </a:p>
          <a:p>
            <a:r>
              <a:rPr lang="de-DE" sz="3600" dirty="0">
                <a:solidFill>
                  <a:schemeClr val="tx1"/>
                </a:solidFill>
                <a:latin typeface="+mn-lt"/>
              </a:rPr>
              <a:t>www.eosc-austria.at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2784D55-FAAA-6297-3345-1B9B7B895A94}"/>
              </a:ext>
            </a:extLst>
          </p:cNvPr>
          <p:cNvCxnSpPr>
            <a:cxnSpLocks/>
          </p:cNvCxnSpPr>
          <p:nvPr userDrawn="1"/>
        </p:nvCxnSpPr>
        <p:spPr>
          <a:xfrm>
            <a:off x="3299783" y="3793432"/>
            <a:ext cx="263007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2CA64C05-5BEA-2950-F677-0B031B6F3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95" y="4030689"/>
            <a:ext cx="2012623" cy="2012623"/>
          </a:xfrm>
          <a:prstGeom prst="rect">
            <a:avLst/>
          </a:prstGeom>
        </p:spPr>
      </p:pic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B840742-4672-971F-0904-42BA5D415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5450" y="517742"/>
            <a:ext cx="2209793" cy="7302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Kontakt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9DBE224-7DBB-CBB7-81D8-7AD8A8A35112}"/>
              </a:ext>
            </a:extLst>
          </p:cNvPr>
          <p:cNvSpPr txBox="1"/>
          <p:nvPr userDrawn="1"/>
        </p:nvSpPr>
        <p:spPr>
          <a:xfrm>
            <a:off x="2120346" y="4030689"/>
            <a:ext cx="5264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tx1"/>
                </a:solidFill>
              </a:rPr>
              <a:t>Registrieren Sie sich für den </a:t>
            </a:r>
            <a:r>
              <a:rPr lang="de-DE" sz="4000" dirty="0">
                <a:solidFill>
                  <a:schemeClr val="tx1"/>
                </a:solidFill>
              </a:rPr>
              <a:t>EOSC SOA Newsletter</a:t>
            </a:r>
          </a:p>
        </p:txBody>
      </p:sp>
    </p:spTree>
    <p:extLst>
      <p:ext uri="{BB962C8B-B14F-4D97-AF65-F5344CB8AC3E}">
        <p14:creationId xmlns:p14="http://schemas.microsoft.com/office/powerpoint/2010/main" val="763081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daten bearbeit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4EE5B7F-BE51-9D1B-4390-A77B5D489AF1}"/>
              </a:ext>
            </a:extLst>
          </p:cNvPr>
          <p:cNvSpPr/>
          <p:nvPr userDrawn="1"/>
        </p:nvSpPr>
        <p:spPr>
          <a:xfrm>
            <a:off x="0" y="0"/>
            <a:ext cx="12192000" cy="182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B840742-4672-971F-0904-42BA5D415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5450" y="517742"/>
            <a:ext cx="2209793" cy="7302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Kontakt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A28924-B03F-F92A-A0E2-C8655CBEB1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20346" y="2276475"/>
            <a:ext cx="5264150" cy="115252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0288106-F0A2-61DC-7C4D-1BC42FCB27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20346" y="4092588"/>
            <a:ext cx="5264150" cy="1152521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5732651E-FBF5-9E50-77F7-5741C20EA4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7308" y="4092588"/>
            <a:ext cx="2153612" cy="186855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1665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68164"/>
            <a:ext cx="3932237" cy="370082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AB1F-5CAC-4389-8334-89E4640CF6DB}" type="datetime1">
              <a:rPr lang="de-DE" smtClean="0"/>
              <a:t>06.10.2025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4418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58738"/>
            <a:ext cx="3932237" cy="37102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C1D6-34AC-4B3E-81C3-F0731B9A2F6B}" type="datetime1">
              <a:rPr lang="de-DE" smtClean="0"/>
              <a:t>06.10.2025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613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1B7-3722-49BA-A34F-B5FB6DD31A4B}" type="datetime1">
              <a:rPr lang="de-DE" smtClean="0"/>
              <a:t>06.10.2025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8536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8BED-EC59-4439-A1A8-FF5333D59054}" type="datetime1">
              <a:rPr lang="de-DE" smtClean="0"/>
              <a:t>06.10.2025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62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433-3794-4B5E-9FE8-B796CBCFA77B}" type="datetime1">
              <a:rPr lang="de-DE" smtClean="0"/>
              <a:t>06.10.2025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‹#›</a:t>
            </a:fld>
            <a:endParaRPr lang="de-DE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6801D84C-0C1C-BC33-0791-67CC3DB475B7}"/>
              </a:ext>
            </a:extLst>
          </p:cNvPr>
          <p:cNvCxnSpPr/>
          <p:nvPr userDrawn="1"/>
        </p:nvCxnSpPr>
        <p:spPr>
          <a:xfrm>
            <a:off x="6092857" y="1262268"/>
            <a:ext cx="0" cy="43334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95C47B1-5C31-8A3B-84DD-96D9B6986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2674" y="1261854"/>
            <a:ext cx="5191125" cy="4333875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39119A-FD25-F309-4E51-7A9FAD371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3174" y="2938254"/>
            <a:ext cx="5184775" cy="490537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97724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C28410B-90AC-4FD0-B213-C39F628D6D9B}" type="datetime1">
              <a:rPr lang="de-DE" smtClean="0"/>
              <a:pPr/>
              <a:t>06.10.2025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00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Âbschnitts- überschrift Kre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4290B0-6E5F-F0D2-F914-4C98921A3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21" y="3004931"/>
            <a:ext cx="7714129" cy="77824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AC2702-348D-B8AB-2189-2FA2073A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8BFD50CE-1A22-4E35-90FB-4C74EC6CF541}"/>
              </a:ext>
            </a:extLst>
          </p:cNvPr>
          <p:cNvSpPr/>
          <p:nvPr userDrawn="1"/>
        </p:nvSpPr>
        <p:spPr>
          <a:xfrm>
            <a:off x="8122362" y="-9342"/>
            <a:ext cx="4081670" cy="4373218"/>
          </a:xfrm>
          <a:custGeom>
            <a:avLst/>
            <a:gdLst>
              <a:gd name="connsiteX0" fmla="*/ 434416 w 4081670"/>
              <a:gd name="connsiteY0" fmla="*/ 0 h 4373218"/>
              <a:gd name="connsiteX1" fmla="*/ 4081670 w 4081670"/>
              <a:gd name="connsiteY1" fmla="*/ 0 h 4373218"/>
              <a:gd name="connsiteX2" fmla="*/ 4081670 w 4081670"/>
              <a:gd name="connsiteY2" fmla="*/ 4171552 h 4373218"/>
              <a:gd name="connsiteX3" fmla="*/ 3877459 w 4081670"/>
              <a:gd name="connsiteY3" fmla="*/ 4243634 h 4373218"/>
              <a:gd name="connsiteX4" fmla="*/ 2988708 w 4081670"/>
              <a:gd name="connsiteY4" fmla="*/ 4373218 h 4373218"/>
              <a:gd name="connsiteX5" fmla="*/ 0 w 4081670"/>
              <a:gd name="connsiteY5" fmla="*/ 1490881 h 4373218"/>
              <a:gd name="connsiteX6" fmla="*/ 360721 w 4081670"/>
              <a:gd name="connsiteY6" fmla="*/ 116988 h 437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81670" h="4373218">
                <a:moveTo>
                  <a:pt x="434416" y="0"/>
                </a:moveTo>
                <a:lnTo>
                  <a:pt x="4081670" y="0"/>
                </a:lnTo>
                <a:lnTo>
                  <a:pt x="4081670" y="4171552"/>
                </a:lnTo>
                <a:lnTo>
                  <a:pt x="3877459" y="4243634"/>
                </a:lnTo>
                <a:cubicBezTo>
                  <a:pt x="3596703" y="4327850"/>
                  <a:pt x="3298199" y="4373218"/>
                  <a:pt x="2988708" y="4373218"/>
                </a:cubicBezTo>
                <a:cubicBezTo>
                  <a:pt x="1338090" y="4373218"/>
                  <a:pt x="0" y="3082752"/>
                  <a:pt x="0" y="1490881"/>
                </a:cubicBezTo>
                <a:cubicBezTo>
                  <a:pt x="0" y="993421"/>
                  <a:pt x="130673" y="525396"/>
                  <a:pt x="360721" y="1169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9E7B0AD9-4688-827A-C17E-167DB7E4EE6D}"/>
              </a:ext>
            </a:extLst>
          </p:cNvPr>
          <p:cNvSpPr/>
          <p:nvPr userDrawn="1"/>
        </p:nvSpPr>
        <p:spPr>
          <a:xfrm>
            <a:off x="3765179" y="-12031"/>
            <a:ext cx="4172872" cy="2219741"/>
          </a:xfrm>
          <a:custGeom>
            <a:avLst/>
            <a:gdLst>
              <a:gd name="connsiteX0" fmla="*/ 11233 w 4172872"/>
              <a:gd name="connsiteY0" fmla="*/ 0 h 2219741"/>
              <a:gd name="connsiteX1" fmla="*/ 4161640 w 4172872"/>
              <a:gd name="connsiteY1" fmla="*/ 0 h 2219741"/>
              <a:gd name="connsiteX2" fmla="*/ 4162100 w 4172872"/>
              <a:gd name="connsiteY2" fmla="*/ 2910 h 2219741"/>
              <a:gd name="connsiteX3" fmla="*/ 4172872 w 4172872"/>
              <a:gd name="connsiteY3" fmla="*/ 208543 h 2219741"/>
              <a:gd name="connsiteX4" fmla="*/ 2086436 w 4172872"/>
              <a:gd name="connsiteY4" fmla="*/ 2219741 h 2219741"/>
              <a:gd name="connsiteX5" fmla="*/ 0 w 4172872"/>
              <a:gd name="connsiteY5" fmla="*/ 208543 h 2219741"/>
              <a:gd name="connsiteX6" fmla="*/ 10772 w 4172872"/>
              <a:gd name="connsiteY6" fmla="*/ 2910 h 221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72872" h="2219741">
                <a:moveTo>
                  <a:pt x="11233" y="0"/>
                </a:moveTo>
                <a:lnTo>
                  <a:pt x="4161640" y="0"/>
                </a:lnTo>
                <a:lnTo>
                  <a:pt x="4162100" y="2910"/>
                </a:lnTo>
                <a:cubicBezTo>
                  <a:pt x="4169223" y="70520"/>
                  <a:pt x="4172872" y="139121"/>
                  <a:pt x="4172872" y="208543"/>
                </a:cubicBezTo>
                <a:cubicBezTo>
                  <a:pt x="4172872" y="1319297"/>
                  <a:pt x="3238743" y="2219741"/>
                  <a:pt x="2086436" y="2219741"/>
                </a:cubicBezTo>
                <a:cubicBezTo>
                  <a:pt x="934129" y="2219741"/>
                  <a:pt x="0" y="1319297"/>
                  <a:pt x="0" y="208543"/>
                </a:cubicBezTo>
                <a:cubicBezTo>
                  <a:pt x="0" y="139121"/>
                  <a:pt x="3649" y="70520"/>
                  <a:pt x="10772" y="29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219D72F-7214-799D-CD51-4DD870A949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2521" y="3875938"/>
            <a:ext cx="7714129" cy="1766139"/>
          </a:xfrm>
        </p:spPr>
        <p:txBody>
          <a:bodyPr/>
          <a:lstStyle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17113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869DE7A-20B2-4E94-9532-B304580A90E1}" type="datetime1">
              <a:rPr lang="de-DE" smtClean="0"/>
              <a:pPr/>
              <a:t>06.10.2025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7768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AE0A-75B0-45FF-9161-E60A0AF57012}" type="datetime1">
              <a:rPr lang="de-DE" smtClean="0"/>
              <a:t>06.10.2025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42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599" cy="4305357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>
                <a:latin typeface="+mj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Diagramm</a:t>
            </a:r>
          </a:p>
          <a:p>
            <a:pPr lvl="2"/>
            <a:r>
              <a:rPr lang="de-DE" dirty="0"/>
              <a:t>Text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9A40FCD8-9B19-9CE0-7D5A-F8C428803D6F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6000" y="727017"/>
            <a:ext cx="5564956" cy="5403965"/>
          </a:xfrm>
        </p:spPr>
        <p:txBody>
          <a:bodyPr/>
          <a:lstStyle/>
          <a:p>
            <a:r>
              <a:rPr lang="en-US"/>
              <a:t>Click icon to add chart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2687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433-3794-4B5E-9FE8-B796CBCFA77B}" type="datetime1">
              <a:rPr lang="de-DE" smtClean="0"/>
              <a:t>06.10.2025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‹#›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95C47B1-5C31-8A3B-84DD-96D9B6986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85654"/>
            <a:ext cx="5184775" cy="3710075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39119A-FD25-F309-4E51-7A9FAD371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1261854"/>
            <a:ext cx="5184775" cy="490537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E2896C2-770C-A3E1-6751-23A7334C35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2739" y="1261855"/>
            <a:ext cx="5191061" cy="4333670"/>
          </a:xfrm>
          <a:ln w="34925">
            <a:solidFill>
              <a:schemeClr val="accent2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5984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199" y="134030"/>
            <a:ext cx="990600" cy="282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51BA3C2-ECF2-4C3B-A2EA-7E5E1EA6DE8B}" type="datetime1">
              <a:rPr lang="de-DE" smtClean="0"/>
              <a:pPr/>
              <a:t>06.10.2025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13830" y="6352792"/>
            <a:ext cx="7564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74016" y="6356350"/>
            <a:ext cx="579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49DDBFC-FB27-492B-82A6-35F3B3C3701B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599A8DE-BFE2-1570-9D64-523A59568011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2792"/>
            <a:ext cx="1221188" cy="3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5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4" r:id="rId2"/>
    <p:sldLayoutId id="2147483692" r:id="rId3"/>
    <p:sldLayoutId id="2147483663" r:id="rId4"/>
    <p:sldLayoutId id="2147483685" r:id="rId5"/>
    <p:sldLayoutId id="2147483662" r:id="rId6"/>
    <p:sldLayoutId id="2147483664" r:id="rId7"/>
    <p:sldLayoutId id="2147483678" r:id="rId8"/>
    <p:sldLayoutId id="2147483693" r:id="rId9"/>
    <p:sldLayoutId id="2147483694" r:id="rId10"/>
    <p:sldLayoutId id="2147483665" r:id="rId11"/>
    <p:sldLayoutId id="2147483666" r:id="rId12"/>
    <p:sldLayoutId id="2147483667" r:id="rId13"/>
    <p:sldLayoutId id="2147483690" r:id="rId14"/>
    <p:sldLayoutId id="2147483677" r:id="rId15"/>
    <p:sldLayoutId id="2147483683" r:id="rId16"/>
    <p:sldLayoutId id="2147483689" r:id="rId17"/>
    <p:sldLayoutId id="2147483679" r:id="rId18"/>
    <p:sldLayoutId id="2147483674" r:id="rId19"/>
    <p:sldLayoutId id="2147483687" r:id="rId20"/>
    <p:sldLayoutId id="2147483688" r:id="rId21"/>
    <p:sldLayoutId id="2147483691" r:id="rId22"/>
    <p:sldLayoutId id="2147483668" r:id="rId23"/>
    <p:sldLayoutId id="2147483669" r:id="rId24"/>
    <p:sldLayoutId id="2147483670" r:id="rId25"/>
    <p:sldLayoutId id="2147483671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jpg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jp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64B98-B46C-88A3-4932-B790730999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BEISPIELFOLIEN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F16C794-D51B-6AE6-9FFB-CE5DAE7C7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19893"/>
            <a:ext cx="9144000" cy="2708718"/>
          </a:xfrm>
          <a:solidFill>
            <a:schemeClr val="bg1">
              <a:lumMod val="6500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Dieses Dokument ist eine Präsentationsvorlage mit einem vollständigen Satz an 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Folienlayouts im Folienmaster 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inklusive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vordefinierten 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Schriftarten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cs typeface="Arial" panose="020B0604020202020204" pitchFamily="34" charset="0"/>
              </a:rPr>
              <a:t>Roboto</a:t>
            </a:r>
            <a:r>
              <a:rPr lang="de-DE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1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Aleo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sowie dem Farbschema von EOSC SOA (</a:t>
            </a:r>
            <a:r>
              <a:rPr lang="de-DE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Pink</a:t>
            </a:r>
            <a:r>
              <a:rPr lang="de-DE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de-DE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Blau)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dargestellten Folien dienen als 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Beispiele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Struktur und Design.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None/>
            </a:pPr>
            <a:endParaRPr lang="de-DE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weitere Folientypen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steht eine Auswahl an zusätzlichen 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Layouts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zur Verfügung: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Neue Folie 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gewünschtes Layout auswählen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z. B. für Bild-Text-Kombinationen, Tabellen und mehr.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de-DE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Einzelne Folien, wie z. B. die Abschlussfolie mit Kontaktdaten, sind bereits 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vorausgefüllt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um wiederkehrende Inhalte effizient bereitzustellen. Andere Folien enthalten 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Platzhalter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die bei Bedarf 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angepasst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werden können und zur individuellen Befüllung vorgesehen sind.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DF95DD-0449-2488-58AB-20C91E42C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D944-8AF3-4BC5-8909-2B7EDAC1279D}" type="datetime1">
              <a:rPr lang="de-DE" smtClean="0"/>
              <a:t>06.10.2025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8002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931699E-E8CC-EE7F-0009-469EB960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433-3794-4B5E-9FE8-B796CBCFA77B}" type="datetime1">
              <a:rPr lang="de-DE" smtClean="0"/>
              <a:t>06.10.2025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2F52788-5806-22B4-5557-29A1C0682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A3D34D0-B33B-329D-5429-8B281015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10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DCE3E82-EBCE-FB98-0B45-22124A496F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Text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EE2154A-14DA-2603-D458-E3F107DD10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915" y="1261854"/>
            <a:ext cx="5191061" cy="490537"/>
          </a:xfrm>
        </p:spPr>
        <p:txBody>
          <a:bodyPr>
            <a:normAutofit/>
          </a:bodyPr>
          <a:lstStyle/>
          <a:p>
            <a:r>
              <a:rPr lang="de-DE" dirty="0"/>
              <a:t>Text und Bild (pink)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A5DA43C5-7B6D-AE7B-08C5-1B03BFEB771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r="50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7638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ECA62F9-ED29-9E3A-B0A5-F2EF913B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433-3794-4B5E-9FE8-B796CBCFA77B}" type="datetime1">
              <a:rPr lang="de-DE" smtClean="0"/>
              <a:t>06.10.2025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27BDA77-C8E5-9E3E-8CC0-76CE59B4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60C63E-7734-584E-C18C-2A756741A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11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833945A-0EE1-B6B9-2F20-D07DCD15D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Text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128FFCC-9A1C-A069-952F-D2A6349201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e-DE" dirty="0"/>
              <a:t>Text und Bild (blau)</a:t>
            </a:r>
          </a:p>
          <a:p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4B631869-A435-45A6-268A-4D762CF4E98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r="50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0943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50DABB-F533-216E-06AD-79A653B84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E73358-052C-4801-6FC3-97E9E1D64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Überschrift eins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98E884B-17CC-020F-FC33-9B3E2D6F19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133C8A-A64F-8B1A-6267-A3BC82B13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Überschrift zwei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574884B-F0F4-E1AC-9350-B5E683A5FEA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F745DB0-BEB3-8C32-21D6-9F7C385D2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4A50-F2D3-4BF3-8E3C-10E27C15FF08}" type="datetime1">
              <a:rPr lang="de-DE" smtClean="0"/>
              <a:t>06.10.2025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1208185-8FAA-8396-B844-B9E3AFB1E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25B889-B1C4-669E-E99B-F63A932E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12</a:t>
            </a:fld>
            <a:endParaRPr lang="de-DE"/>
          </a:p>
        </p:txBody>
      </p:sp>
      <p:pic>
        <p:nvPicPr>
          <p:cNvPr id="19" name="Video 18" title="Nebel im Wald">
            <a:hlinkClick r:id="" action="ppaction://media"/>
            <a:extLst>
              <a:ext uri="{FF2B5EF4-FFF2-40B4-BE49-F238E27FC236}">
                <a16:creationId xmlns:a16="http://schemas.microsoft.com/office/drawing/2014/main" id="{80488972-D9F0-345D-B0D4-93C6649476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612" y="2504783"/>
            <a:ext cx="5157787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7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CBCF78-563D-3DB4-538C-627431701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einfügen</a:t>
            </a:r>
            <a:br>
              <a:rPr lang="de-DE" dirty="0"/>
            </a:br>
            <a:r>
              <a:rPr lang="de-DE" dirty="0"/>
              <a:t>Der Rest kann frei gestaltet werden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05D66BE-6FD5-4DA5-8C7D-FF9468A5D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86AB-5F6F-4F3F-8654-18935629DFC2}" type="datetime1">
              <a:rPr lang="de-DE" smtClean="0"/>
              <a:t>06.10.2025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6355CE7-854B-BD76-24F4-28EBF5D9D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58FB77-5628-47F1-2D52-7BD31CF0B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033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62712D-F9E1-094E-2F11-B542FA9D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9AE2-AF19-4761-A6EB-CB3F5D396CDB}" type="datetime1">
              <a:rPr lang="de-DE" smtClean="0"/>
              <a:pPr/>
              <a:t>06.10.2025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3A8750F-62DB-5A4E-5DC7-D8C148D99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F613A3-6BF0-B938-2475-1AF3317B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A0640BE-E712-21FA-2081-5BEB9112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370A8D0-BF4C-6B7D-57C1-C089E56C71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sz="2800" dirty="0">
                <a:solidFill>
                  <a:schemeClr val="tx1"/>
                </a:solidFill>
              </a:rPr>
              <a:t>Diese Folie hat rechts einen blauen Rand</a:t>
            </a:r>
          </a:p>
        </p:txBody>
      </p:sp>
    </p:spTree>
    <p:extLst>
      <p:ext uri="{BB962C8B-B14F-4D97-AF65-F5344CB8AC3E}">
        <p14:creationId xmlns:p14="http://schemas.microsoft.com/office/powerpoint/2010/main" val="3309030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3C73851-65F6-5A6C-6C4A-A3F9A6E8D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9AE2-AF19-4761-A6EB-CB3F5D396CDB}" type="datetime1">
              <a:rPr lang="de-DE" smtClean="0"/>
              <a:pPr/>
              <a:t>06.10.2025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EE23B7E-E193-F304-D04E-0125EC47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A23A4E-F7AE-1904-D013-313C6541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7CF171E-54CD-41BF-FF44-3F231FDB3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34458C5-39AC-C657-3136-88203BCB8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000" dirty="0">
                <a:solidFill>
                  <a:schemeClr val="tx1"/>
                </a:solidFill>
              </a:rPr>
              <a:t>Diese Folie hat links einen pinken Rand</a:t>
            </a:r>
          </a:p>
          <a:p>
            <a:pPr>
              <a:lnSpc>
                <a:spcPct val="100000"/>
              </a:lnSpc>
            </a:pPr>
            <a:r>
              <a:rPr lang="de-DE" sz="2000" dirty="0">
                <a:solidFill>
                  <a:schemeClr val="tx1"/>
                </a:solidFill>
              </a:rPr>
              <a:t>Logo und Seitenzahl sind spiegelverkehrt zu den anderen Folien</a:t>
            </a:r>
          </a:p>
        </p:txBody>
      </p:sp>
    </p:spTree>
    <p:extLst>
      <p:ext uri="{BB962C8B-B14F-4D97-AF65-F5344CB8AC3E}">
        <p14:creationId xmlns:p14="http://schemas.microsoft.com/office/powerpoint/2010/main" val="92836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2B8FFEE-52B6-66BE-88B2-80970B37E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C1D7-A14D-4AB1-A12D-A959C8E771CD}" type="datetime1">
              <a:rPr lang="de-DE" smtClean="0"/>
              <a:t>06.10.2025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A5C187-A633-F00E-2CE2-37F60AAD3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E2C1E1-6B80-38AC-167F-452C56F9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16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E9EBA81-7751-D705-4F66-F93114F45F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1AD4F01-AB65-4CBC-F624-0C0BFE561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57F7EAA-0113-CB31-2D6B-F406382801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6FF0667-8F4D-D324-30B6-08698B3BD5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2295087-3FF7-E595-44E7-82A03A88D0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AA6007E-5831-8A8F-103A-BCF391FEC7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902DE0F-64D6-9A20-C2D2-58A1BAC554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1C130B5-AC04-219C-9175-7DB01322A2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391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96F3895-E504-0E71-31D8-CA0B5F189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C1D7-A14D-4AB1-A12D-A959C8E771CD}" type="datetime1">
              <a:rPr lang="de-DE" smtClean="0"/>
              <a:t>06.10.2025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04657E-8E09-5928-90F7-B7E7F8C94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A61B6B-1F94-8B87-2D0F-F5B26D851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17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99233A-4548-283B-1591-E6F8A16D84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Überschrift 2</a:t>
            </a:r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65D6495-AD98-B743-C3AD-B913ACC89F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Überschrift 3</a:t>
            </a:r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AF6330E-A898-AF7A-F133-E32D9BA01E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Überschrift 1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58998CC-AAA3-4B58-715D-74E4F54361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Überschrift 4</a:t>
            </a:r>
          </a:p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50FC4F7-710E-D67F-24FD-FBE39A2C4A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1FB173-0520-7F69-9F94-A6D9D5921E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02713CA-E634-A5AE-1BEF-4CD2771CA9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E7A0416A-33F9-8282-021C-192A30AED8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989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EBFE263-6F4F-1E3F-096B-4054C234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C1D7-A14D-4AB1-A12D-A959C8E771CD}" type="datetime1">
              <a:rPr lang="de-DE" smtClean="0"/>
              <a:t>06.10.2025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576463-E30E-DC39-4901-EF905019A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2F97D8-64FA-DE6A-32A1-3B78CBB8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18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68D8D3-2DDB-AB39-6180-95DC849EDC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2825E27-D1CE-26C1-602A-C98CB7E17F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B9DB63E-8132-6743-7812-DBF3905D6E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3C3CA7-5E1E-C9DD-F3B6-B0A63516D0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AFE0E2F-1D04-128A-C283-808280210A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Text auf pinkem Hintergrund 3</a:t>
            </a:r>
          </a:p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92E4B43-AFE1-6905-1BF1-0A810DF489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Text auf pinkem Hintergrund 1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8B0C96-BEF9-3AC5-1F3F-49DA71940C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Text auf pinkem Hintergrund</a:t>
            </a:r>
          </a:p>
          <a:p>
            <a:r>
              <a:rPr lang="de-DE" dirty="0"/>
              <a:t>2</a:t>
            </a:r>
          </a:p>
          <a:p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EE324E6F-F674-7E38-F3F1-08D845E6893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Text auf pinkem Hintergrund 4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8475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53DC5C91-BE4B-99C7-03B4-B68983D557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2559B2-B08C-82E5-05D5-6FB9FAA51F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70000"/>
              </a:lnSpc>
            </a:pPr>
            <a:r>
              <a:rPr lang="de-DE" sz="2400" dirty="0"/>
              <a:t>Beispiel für „Hintergrundbild blau“</a:t>
            </a:r>
          </a:p>
        </p:txBody>
      </p:sp>
    </p:spTree>
    <p:extLst>
      <p:ext uri="{BB962C8B-B14F-4D97-AF65-F5344CB8AC3E}">
        <p14:creationId xmlns:p14="http://schemas.microsoft.com/office/powerpoint/2010/main" val="3153625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970FB-695F-5D7E-9E05-160DA0025B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Titel des Vortrags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33D746-453B-4E20-ED10-C1274473B4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Untertitel des Vortrags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D041E9-9D49-62FF-75B5-F4898728B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D944-8AF3-4BC5-8909-2B7EDAC1279D}" type="datetime1">
              <a:rPr lang="de-DE" smtClean="0"/>
              <a:t>06.10.2025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274091-2FEB-4BB4-6A60-72DD1E69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Name der vortragenden Person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66C8CA-CB64-42CF-C89A-10BC4101C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80" y="5458004"/>
            <a:ext cx="848837" cy="2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57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FBED364-4DAE-1D26-DE8A-011E1CCB3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der vortragenden Person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E52E4E-7056-DA5D-1DAA-F6E72F950E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DANKE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8C2939-9CB0-0702-925B-BD1690BF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AD5B-4164-4270-BE82-FBF5210C7049}" type="datetime1">
              <a:rPr lang="de-DE" smtClean="0"/>
              <a:pPr/>
              <a:t>06.10.2025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6394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199E7-A58C-018A-5F22-FF5EBD22D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6000" dirty="0"/>
              <a:t>Gibt es Fragen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DA09F2-2908-FDF0-0D94-B8864800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32DCEC-35F7-458C-07B4-CF1A2413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AD5B-4164-4270-BE82-FBF5210C7049}" type="datetime1">
              <a:rPr lang="de-DE" smtClean="0"/>
              <a:pPr/>
              <a:t>06.10.2025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8223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C2F4607-144C-4BE8-6232-E0C10B3612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5054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ED33B95-689F-80EA-73DF-32D061A17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3F66D810-CE84-C5B9-C0AD-A00953736448}"/>
              </a:ext>
            </a:extLst>
          </p:cNvPr>
          <p:cNvSpPr txBox="1"/>
          <p:nvPr/>
        </p:nvSpPr>
        <p:spPr>
          <a:xfrm>
            <a:off x="1112363" y="881781"/>
            <a:ext cx="2516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+mj-lt"/>
              </a:rPr>
              <a:t>Logo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84C73EE-DF56-6A83-5A40-EA27913D5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320" y="2675293"/>
            <a:ext cx="5017216" cy="15074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F64C35C-87F8-7537-DCCD-CD6B87EA4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70" y="5680600"/>
            <a:ext cx="1117460" cy="3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34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D4B889C-471E-EFA5-A28C-435EA651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236" y="3226728"/>
            <a:ext cx="1548030" cy="154803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3C18814-3B08-D8D0-0764-2511CD64D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095" y="3331009"/>
            <a:ext cx="1548030" cy="154803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80EEE1E-AE0C-744E-83A7-887068CE2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931" y="3331009"/>
            <a:ext cx="1548030" cy="154803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B9F4846-7E8D-1B60-7EF3-73F1A4792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931" y="1204947"/>
            <a:ext cx="1548030" cy="154803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6D58180-F94C-29A1-61BA-5557AFEE9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095" y="1204947"/>
            <a:ext cx="1548030" cy="154803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FE49E8F-8ADE-D592-4554-F301284B0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236" y="1204947"/>
            <a:ext cx="1548030" cy="154803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AB176B8-3C94-9ED7-F157-C05C1622B0E0}"/>
              </a:ext>
            </a:extLst>
          </p:cNvPr>
          <p:cNvSpPr txBox="1"/>
          <p:nvPr/>
        </p:nvSpPr>
        <p:spPr>
          <a:xfrm>
            <a:off x="1112363" y="881781"/>
            <a:ext cx="2516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+mj-lt"/>
              </a:rPr>
              <a:t>Icons</a:t>
            </a:r>
          </a:p>
        </p:txBody>
      </p:sp>
    </p:spTree>
    <p:extLst>
      <p:ext uri="{BB962C8B-B14F-4D97-AF65-F5344CB8AC3E}">
        <p14:creationId xmlns:p14="http://schemas.microsoft.com/office/powerpoint/2010/main" val="2214380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EED8DB4-E8A8-E5BA-DC3B-D5972F0A0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CA37C7E-33BB-15AA-C072-92209D4E37C4}"/>
              </a:ext>
            </a:extLst>
          </p:cNvPr>
          <p:cNvSpPr txBox="1"/>
          <p:nvPr/>
        </p:nvSpPr>
        <p:spPr>
          <a:xfrm>
            <a:off x="1018097" y="642072"/>
            <a:ext cx="2516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+mj-lt"/>
              </a:rPr>
              <a:t>Partner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0E9F5A-4A12-8D6F-3D56-6D5EEFE25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86" y="971373"/>
            <a:ext cx="2680211" cy="134010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AE34943-9A76-A2D4-A7C4-1999D0150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1" y="1644561"/>
            <a:ext cx="2950590" cy="4642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E95D290-A892-5392-10AE-99E055232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453" y="2317434"/>
            <a:ext cx="2168858" cy="10844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403356A-5B0E-562E-388B-3F24CA0A9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38" y="5412450"/>
            <a:ext cx="1429512" cy="1271016"/>
          </a:xfrm>
          <a:prstGeom prst="rect">
            <a:avLst/>
          </a:prstGeom>
        </p:spPr>
      </p:pic>
      <p:pic>
        <p:nvPicPr>
          <p:cNvPr id="4" name="Picture 17" descr="A close-up of a logo&#10;&#10;AI-generated content may be incorrect.">
            <a:extLst>
              <a:ext uri="{FF2B5EF4-FFF2-40B4-BE49-F238E27FC236}">
                <a16:creationId xmlns:a16="http://schemas.microsoft.com/office/drawing/2014/main" id="{3680C442-2FE9-8696-900A-5F9408C81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077" y="4833756"/>
            <a:ext cx="2388074" cy="417817"/>
          </a:xfrm>
          <a:prstGeom prst="rect">
            <a:avLst/>
          </a:prstGeom>
        </p:spPr>
      </p:pic>
      <p:pic>
        <p:nvPicPr>
          <p:cNvPr id="7" name="Picture 9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02CF6F23-9E2A-F18C-9AF8-286CD136F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1" y="2464946"/>
            <a:ext cx="2168858" cy="833706"/>
          </a:xfrm>
          <a:prstGeom prst="rect">
            <a:avLst/>
          </a:prstGeom>
        </p:spPr>
      </p:pic>
      <p:pic>
        <p:nvPicPr>
          <p:cNvPr id="10" name="Picture 21" descr="A black and white logo&#10;&#10;AI-generated content may be incorrect.">
            <a:extLst>
              <a:ext uri="{FF2B5EF4-FFF2-40B4-BE49-F238E27FC236}">
                <a16:creationId xmlns:a16="http://schemas.microsoft.com/office/drawing/2014/main" id="{00AFF46A-2263-5C5F-4B38-7DC91C3CC2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014" y="3448659"/>
            <a:ext cx="1622322" cy="1217086"/>
          </a:xfrm>
          <a:prstGeom prst="rect">
            <a:avLst/>
          </a:prstGeom>
        </p:spPr>
      </p:pic>
      <p:pic>
        <p:nvPicPr>
          <p:cNvPr id="12" name="Picture 10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EDC19017-1B84-5498-04C5-D56A465751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17" y="1082107"/>
            <a:ext cx="2414071" cy="562454"/>
          </a:xfrm>
          <a:prstGeom prst="rect">
            <a:avLst/>
          </a:prstGeom>
        </p:spPr>
      </p:pic>
      <p:pic>
        <p:nvPicPr>
          <p:cNvPr id="13" name="Picture 13" descr="A black and white logo&#10;&#10;AI-generated content may be incorrect.">
            <a:extLst>
              <a:ext uri="{FF2B5EF4-FFF2-40B4-BE49-F238E27FC236}">
                <a16:creationId xmlns:a16="http://schemas.microsoft.com/office/drawing/2014/main" id="{3446014B-D6E6-582F-1B02-8D12E053FD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77" y="3431614"/>
            <a:ext cx="1685456" cy="803832"/>
          </a:xfrm>
          <a:prstGeom prst="rect">
            <a:avLst/>
          </a:prstGeom>
        </p:spPr>
      </p:pic>
      <p:pic>
        <p:nvPicPr>
          <p:cNvPr id="14" name="Picture 22" descr="A close-up of a logo&#10;&#10;AI-generated content may be incorrect.">
            <a:extLst>
              <a:ext uri="{FF2B5EF4-FFF2-40B4-BE49-F238E27FC236}">
                <a16:creationId xmlns:a16="http://schemas.microsoft.com/office/drawing/2014/main" id="{366BF3F6-0C63-2707-523E-785A45F60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1" y="5668807"/>
            <a:ext cx="1339983" cy="952093"/>
          </a:xfrm>
          <a:prstGeom prst="rect">
            <a:avLst/>
          </a:prstGeom>
        </p:spPr>
      </p:pic>
      <p:pic>
        <p:nvPicPr>
          <p:cNvPr id="15" name="Graphic 16">
            <a:extLst>
              <a:ext uri="{FF2B5EF4-FFF2-40B4-BE49-F238E27FC236}">
                <a16:creationId xmlns:a16="http://schemas.microsoft.com/office/drawing/2014/main" id="{F4FBD3C1-0590-AAC1-E562-58FB07A0A8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45807" y="5772197"/>
            <a:ext cx="2198362" cy="750840"/>
          </a:xfrm>
          <a:prstGeom prst="rect">
            <a:avLst/>
          </a:prstGeom>
        </p:spPr>
      </p:pic>
      <p:pic>
        <p:nvPicPr>
          <p:cNvPr id="16" name="Picture 1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FDD1D0E-986B-AADC-2295-2184C48FB1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57" y="4650088"/>
            <a:ext cx="2009326" cy="601485"/>
          </a:xfrm>
          <a:prstGeom prst="rect">
            <a:avLst/>
          </a:prstGeom>
        </p:spPr>
      </p:pic>
      <p:pic>
        <p:nvPicPr>
          <p:cNvPr id="19" name="Picture 14" descr="A blue and white sign with black text&#10;&#10;AI-generated content may be incorrect.">
            <a:extLst>
              <a:ext uri="{FF2B5EF4-FFF2-40B4-BE49-F238E27FC236}">
                <a16:creationId xmlns:a16="http://schemas.microsoft.com/office/drawing/2014/main" id="{6D06BFB5-7500-B182-7DD3-4658AA6162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65" y="3651262"/>
            <a:ext cx="1985917" cy="750840"/>
          </a:xfrm>
          <a:prstGeom prst="rect">
            <a:avLst/>
          </a:prstGeom>
        </p:spPr>
      </p:pic>
      <p:pic>
        <p:nvPicPr>
          <p:cNvPr id="20" name="Picture 11" descr="A blue and black logo&#10;&#10;AI-generated content may be incorrect.">
            <a:extLst>
              <a:ext uri="{FF2B5EF4-FFF2-40B4-BE49-F238E27FC236}">
                <a16:creationId xmlns:a16="http://schemas.microsoft.com/office/drawing/2014/main" id="{F4098BB0-4C08-059D-01C9-0E01F913F2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1" y="4848423"/>
            <a:ext cx="2002080" cy="67120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60F9513-AB4B-8108-1920-A4367E2A49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1" y="3642804"/>
            <a:ext cx="1629352" cy="82879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99F1B91-2620-8855-0995-3095B0E36C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453" y="912730"/>
            <a:ext cx="2437403" cy="121784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4AB1CDD-F24B-5BC6-7FB2-A84D8BF99D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31" y="4950830"/>
            <a:ext cx="2151266" cy="92197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0B7509C-56CB-6E85-8F59-EE0362BB0E3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13" y="2702584"/>
            <a:ext cx="2494949" cy="410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407E1-D27B-6D01-6110-C491E3DFD7A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05" y="5554148"/>
            <a:ext cx="1720636" cy="782244"/>
          </a:xfrm>
          <a:prstGeom prst="rect">
            <a:avLst/>
          </a:prstGeom>
        </p:spPr>
      </p:pic>
      <p:pic>
        <p:nvPicPr>
          <p:cNvPr id="23" name="Picture 22" descr="Black text on a white background&#10;&#10;AI-generated content may be incorrect.">
            <a:extLst>
              <a:ext uri="{FF2B5EF4-FFF2-40B4-BE49-F238E27FC236}">
                <a16:creationId xmlns:a16="http://schemas.microsoft.com/office/drawing/2014/main" id="{7938CC7E-DB25-5E29-5D85-40D4278548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90" y="2108787"/>
            <a:ext cx="2437403" cy="114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6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39511A-C0C6-5F49-2897-9B1DFA4D29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Titel des Vortrags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333C3A-55E2-17C8-ABDC-E49E50F786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Untertitel des Vortrags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49DF2F-FC01-3E36-6ACD-FD563DB94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D944-8AF3-4BC5-8909-2B7EDAC1279D}" type="datetime1">
              <a:rPr lang="de-DE" smtClean="0"/>
              <a:t>06.10.2025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72435C-95E4-BA97-76E3-BFAA0ADBA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Name der vortragenden Person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D6472AB-008F-47FA-14F9-3197E7026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Zusatzinformation (z.B. Konferenz/Veranstaltung)</a:t>
            </a:r>
          </a:p>
        </p:txBody>
      </p:sp>
    </p:spTree>
    <p:extLst>
      <p:ext uri="{BB962C8B-B14F-4D97-AF65-F5344CB8AC3E}">
        <p14:creationId xmlns:p14="http://schemas.microsoft.com/office/powerpoint/2010/main" val="2674024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1A46036-5963-9A80-0A3A-08D25AFB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8433-3794-4B5E-9FE8-B796CBCFA77B}" type="datetime1">
              <a:rPr lang="de-DE" smtClean="0"/>
              <a:t>06.10.2025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C33E5F0-FAE4-13EC-4E07-9FD208BF9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13D4F5-241D-1DEB-1CD8-2C1B97682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4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FBD2B8-4795-FFA7-44CF-DE7D4EAE0E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Agenda Punkt eins</a:t>
            </a:r>
          </a:p>
          <a:p>
            <a:r>
              <a:rPr lang="de-DE" dirty="0"/>
              <a:t>Agenda Punkt zwei</a:t>
            </a:r>
          </a:p>
          <a:p>
            <a:r>
              <a:rPr lang="de-DE" dirty="0"/>
              <a:t>Agenda Punkt drei</a:t>
            </a:r>
          </a:p>
          <a:p>
            <a:r>
              <a:rPr lang="de-DE" dirty="0"/>
              <a:t>Agenda Punkt vier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/>
              <a:t>Unterpunkt 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/>
              <a:t>Unterpunkt 2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352FAFE-6242-3A79-2DFE-E0FE041E7A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2800" y="2938254"/>
            <a:ext cx="2705149" cy="490537"/>
          </a:xfrm>
        </p:spPr>
        <p:txBody>
          <a:bodyPr>
            <a:noAutofit/>
          </a:bodyPr>
          <a:lstStyle/>
          <a:p>
            <a:r>
              <a:rPr lang="de-DE" sz="3600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990948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56F2E-E6BB-E7C8-4E65-6B51B2980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Abschnittsüberschrift hinzufügen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18ED55-69D2-30B9-1AEC-3A7853233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Text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C88795-57C6-7DAB-0B8D-6D544D1F2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410B-90AC-4FD0-B213-C39F628D6D9B}" type="datetime1">
              <a:rPr lang="de-DE" smtClean="0"/>
              <a:pPr/>
              <a:t>06.10.2025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303374-EFEA-0196-16F2-5E7ECCE48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AFD69A-ED69-DBCB-60D6-9470D94A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1180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A6E75-2ABE-8A0B-0A12-B84E92AF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Abschnittsüberschrift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3478376-3E46-816A-1946-ABFEA7E20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510413-AD38-ED7A-9D1D-CF55F7BB1B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1828412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C7F05-8D73-20C3-04AE-A469401B5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hinzufügen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6F83C5-C9FA-7EAE-726A-B4B0EC12D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Inhalt hinzufügen</a:t>
            </a:r>
          </a:p>
          <a:p>
            <a:pPr lvl="1"/>
            <a:r>
              <a:rPr lang="de-DE" dirty="0"/>
              <a:t>Es gibt verschiedene Textebenen</a:t>
            </a:r>
          </a:p>
          <a:p>
            <a:pPr lvl="2"/>
            <a:r>
              <a:rPr lang="de-DE" dirty="0"/>
              <a:t>Alle mit unterschiedlichen Schriftfarben und -größen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8C1929-4BD6-1468-EADD-D596BC984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DE7A-20B2-4E94-9532-B304580A90E1}" type="datetime1">
              <a:rPr lang="de-DE" smtClean="0"/>
              <a:pPr/>
              <a:t>06.10.2025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53848B-9F67-4353-3299-B6F52A830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C1E3EC-F044-706B-AEE3-4F3124BDD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6661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7DB4C-8F5A-5F70-5203-930CF301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Zwei Inhalte</a:t>
            </a:r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AF102522-EB78-DCAD-F7A3-E3A467A4431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41443491"/>
              </p:ext>
            </p:extLst>
          </p:nvPr>
        </p:nvGraphicFramePr>
        <p:xfrm>
          <a:off x="838200" y="1825625"/>
          <a:ext cx="518159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19">
                  <a:extLst>
                    <a:ext uri="{9D8B030D-6E8A-4147-A177-3AD203B41FA5}">
                      <a16:colId xmlns:a16="http://schemas.microsoft.com/office/drawing/2014/main" val="3866774797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1185367647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3724266722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1211730169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1297722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916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652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369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528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170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20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053266"/>
                  </a:ext>
                </a:extLst>
              </a:tr>
            </a:tbl>
          </a:graphicData>
        </a:graphic>
      </p:graphicFrame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0C1841-8C6F-E1E5-1BBA-DB32C817B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2595880"/>
          </a:xfrm>
        </p:spPr>
        <p:txBody>
          <a:bodyPr>
            <a:normAutofit/>
          </a:bodyPr>
          <a:lstStyle/>
          <a:p>
            <a:r>
              <a:rPr lang="de-DE" sz="1600" dirty="0">
                <a:solidFill>
                  <a:schemeClr val="tx1"/>
                </a:solidFill>
              </a:rPr>
              <a:t>Hier (links oder rechts) lassen sich Bilder, Diagramme, Videos, Texte und Tabellen  miteinander kombinieren. Dank des hinterlegten Farbschemas können beispielsweise Tabellenfarben einfach und passend ausgetauscht werden.</a:t>
            </a:r>
            <a:endParaRPr lang="de-DE" sz="16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51E6620-F3E1-DD5D-3547-83B4C67F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AE0A-75B0-45FF-9161-E60A0AF57012}" type="datetime1">
              <a:rPr lang="de-DE" smtClean="0"/>
              <a:t>06.10.2025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E53EB90-31B7-5D67-78D1-C3931D87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2A5BF4-0555-292D-1083-B4D761F5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DDBFC-FB27-492B-82A6-35F3B3C3701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9691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94403A9-A2B0-ADDB-59AB-FC0547F6F2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Diagramm: </a:t>
            </a:r>
            <a:br>
              <a:rPr lang="de-DE" dirty="0"/>
            </a:br>
            <a:r>
              <a:rPr lang="de-DE" dirty="0"/>
              <a:t>Überschrift und Text</a:t>
            </a:r>
          </a:p>
        </p:txBody>
      </p:sp>
      <p:graphicFrame>
        <p:nvGraphicFramePr>
          <p:cNvPr id="6" name="Diagrammplatzhalter 5">
            <a:extLst>
              <a:ext uri="{FF2B5EF4-FFF2-40B4-BE49-F238E27FC236}">
                <a16:creationId xmlns:a16="http://schemas.microsoft.com/office/drawing/2014/main" id="{1F8C3502-21F7-437B-C77A-C71895EF9596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2585227805"/>
              </p:ext>
            </p:extLst>
          </p:nvPr>
        </p:nvGraphicFramePr>
        <p:xfrm>
          <a:off x="6096000" y="727075"/>
          <a:ext cx="5564188" cy="540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2072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OSC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274AC7"/>
      </a:accent1>
      <a:accent2>
        <a:srgbClr val="FF0066"/>
      </a:accent2>
      <a:accent3>
        <a:srgbClr val="99ABEB"/>
      </a:accent3>
      <a:accent4>
        <a:srgbClr val="FFC1DA"/>
      </a:accent4>
      <a:accent5>
        <a:srgbClr val="000000"/>
      </a:accent5>
      <a:accent6>
        <a:srgbClr val="FFFFFF"/>
      </a:accent6>
      <a:hlink>
        <a:srgbClr val="FF0066"/>
      </a:hlink>
      <a:folHlink>
        <a:srgbClr val="FF0066"/>
      </a:folHlink>
    </a:clrScheme>
    <a:fontScheme name="EOSC SOA">
      <a:majorFont>
        <a:latin typeface="Ale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1" id="{A99448A3-1830-444C-9FCC-2DC8066F9E1E}" vid="{D358B2C4-7E32-41C4-B3B6-B9D6168EB0D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EOSC SOA PPP Template_spring 2025</Template>
  <TotalTime>0</TotalTime>
  <Words>362</Words>
  <Application>Microsoft Office PowerPoint</Application>
  <PresentationFormat>Widescreen</PresentationFormat>
  <Paragraphs>93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Aleo</vt:lpstr>
      <vt:lpstr>Aptos</vt:lpstr>
      <vt:lpstr>Arial</vt:lpstr>
      <vt:lpstr>Calibri</vt:lpstr>
      <vt:lpstr>Roboto</vt:lpstr>
      <vt:lpstr>Office</vt:lpstr>
      <vt:lpstr>BEISPIELFOLIEN </vt:lpstr>
      <vt:lpstr>Titel des Vortrags</vt:lpstr>
      <vt:lpstr>Titel des Vortrags</vt:lpstr>
      <vt:lpstr>PowerPoint Presentation</vt:lpstr>
      <vt:lpstr>Abschnittsüberschrift hinzufügen</vt:lpstr>
      <vt:lpstr>Abschnittsüberschrift</vt:lpstr>
      <vt:lpstr>Titel hinzufügen</vt:lpstr>
      <vt:lpstr>Zwei Inhalte</vt:lpstr>
      <vt:lpstr>PowerPoint Presentation</vt:lpstr>
      <vt:lpstr>PowerPoint Presentation</vt:lpstr>
      <vt:lpstr>PowerPoint Presentation</vt:lpstr>
      <vt:lpstr>Vergleich</vt:lpstr>
      <vt:lpstr>Titel einfügen Der Rest kann frei gestaltet werden</vt:lpstr>
      <vt:lpstr>Überschrift</vt:lpstr>
      <vt:lpstr>Überschrift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Gibt es Fragen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Saurugger, Bernd</dc:creator>
  <cp:lastModifiedBy>Saurugger, Bernd</cp:lastModifiedBy>
  <cp:revision>3</cp:revision>
  <dcterms:created xsi:type="dcterms:W3CDTF">2025-09-30T13:29:30Z</dcterms:created>
  <dcterms:modified xsi:type="dcterms:W3CDTF">2025-10-06T11:30:08Z</dcterms:modified>
</cp:coreProperties>
</file>